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107BD2B-7B0F-4487-AC77-8634E4CE42C3}" type="datetimeFigureOut">
              <a:rPr lang="en-US" smtClean="0"/>
              <a:t>8/23/2009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41FA117-43DF-4B50-AE47-28D4C1B4AC6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7BD2B-7B0F-4487-AC77-8634E4CE42C3}" type="datetimeFigureOut">
              <a:rPr lang="en-US" smtClean="0"/>
              <a:t>8/23/2009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FA117-43DF-4B50-AE47-28D4C1B4AC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7BD2B-7B0F-4487-AC77-8634E4CE42C3}" type="datetimeFigureOut">
              <a:rPr lang="en-US" smtClean="0"/>
              <a:t>8/23/2009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FA117-43DF-4B50-AE47-28D4C1B4AC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107BD2B-7B0F-4487-AC77-8634E4CE42C3}" type="datetimeFigureOut">
              <a:rPr lang="en-US" smtClean="0"/>
              <a:t>8/23/2009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41FA117-43DF-4B50-AE47-28D4C1B4AC6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107BD2B-7B0F-4487-AC77-8634E4CE42C3}" type="datetimeFigureOut">
              <a:rPr lang="en-US" smtClean="0"/>
              <a:t>8/23/2009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41FA117-43DF-4B50-AE47-28D4C1B4AC6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7BD2B-7B0F-4487-AC77-8634E4CE42C3}" type="datetimeFigureOut">
              <a:rPr lang="en-US" smtClean="0"/>
              <a:t>8/23/2009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FA117-43DF-4B50-AE47-28D4C1B4AC6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7BD2B-7B0F-4487-AC77-8634E4CE42C3}" type="datetimeFigureOut">
              <a:rPr lang="en-US" smtClean="0"/>
              <a:t>8/23/2009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FA117-43DF-4B50-AE47-28D4C1B4AC6B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107BD2B-7B0F-4487-AC77-8634E4CE42C3}" type="datetimeFigureOut">
              <a:rPr lang="en-US" smtClean="0"/>
              <a:t>8/23/2009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41FA117-43DF-4B50-AE47-28D4C1B4AC6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7BD2B-7B0F-4487-AC77-8634E4CE42C3}" type="datetimeFigureOut">
              <a:rPr lang="en-US" smtClean="0"/>
              <a:t>8/23/2009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FA117-43DF-4B50-AE47-28D4C1B4AC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107BD2B-7B0F-4487-AC77-8634E4CE42C3}" type="datetimeFigureOut">
              <a:rPr lang="en-US" smtClean="0"/>
              <a:t>8/23/2009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41FA117-43DF-4B50-AE47-28D4C1B4AC6B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107BD2B-7B0F-4487-AC77-8634E4CE42C3}" type="datetimeFigureOut">
              <a:rPr lang="en-US" smtClean="0"/>
              <a:t>8/23/2009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41FA117-43DF-4B50-AE47-28D4C1B4AC6B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107BD2B-7B0F-4487-AC77-8634E4CE42C3}" type="datetimeFigureOut">
              <a:rPr lang="en-US" smtClean="0"/>
              <a:t>8/23/2009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41FA117-43DF-4B50-AE47-28D4C1B4AC6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Recommendation Letter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Writing for success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Started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Know the purpose of the letter</a:t>
            </a:r>
          </a:p>
          <a:p>
            <a:r>
              <a:rPr lang="en-US" dirty="0" smtClean="0"/>
              <a:t>You should actually know the individual</a:t>
            </a:r>
          </a:p>
          <a:p>
            <a:r>
              <a:rPr lang="en-US" dirty="0" smtClean="0"/>
              <a:t>Be honest – don’t fabricate anything</a:t>
            </a:r>
          </a:p>
          <a:p>
            <a:pPr lvl="1"/>
            <a:r>
              <a:rPr lang="en-US" dirty="0" smtClean="0"/>
              <a:t>You are endorsing someone so don’t oversell the person if you feel he or she is unqualified</a:t>
            </a:r>
          </a:p>
          <a:p>
            <a:r>
              <a:rPr lang="en-US" dirty="0" smtClean="0"/>
              <a:t>You should include three main components</a:t>
            </a:r>
          </a:p>
          <a:p>
            <a:pPr lvl="1"/>
            <a:r>
              <a:rPr lang="en-US" dirty="0" smtClean="0"/>
              <a:t>How you know the individual</a:t>
            </a:r>
          </a:p>
          <a:p>
            <a:pPr lvl="1"/>
            <a:r>
              <a:rPr lang="en-US" dirty="0" smtClean="0"/>
              <a:t>Evaluation of the individual</a:t>
            </a:r>
          </a:p>
          <a:p>
            <a:pPr lvl="1"/>
            <a:r>
              <a:rPr lang="en-US" dirty="0" smtClean="0"/>
              <a:t>Summary explaining why you would recommend the individual and to what degree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you know the individual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Discuss how well you know the individual</a:t>
            </a:r>
          </a:p>
          <a:p>
            <a:r>
              <a:rPr lang="en-US" dirty="0" smtClean="0"/>
              <a:t>How long have you known the individual?</a:t>
            </a:r>
          </a:p>
          <a:p>
            <a:r>
              <a:rPr lang="en-US" dirty="0" smtClean="0"/>
              <a:t>In what capacity have you known this person?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 of the individual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are the individual’s skills / accomplishments?</a:t>
            </a:r>
          </a:p>
          <a:p>
            <a:r>
              <a:rPr lang="en-US" dirty="0" smtClean="0"/>
              <a:t>Offer specific examples to illustrate the individual qualities</a:t>
            </a:r>
          </a:p>
          <a:p>
            <a:r>
              <a:rPr lang="en-US" dirty="0" smtClean="0"/>
              <a:t>Potential areas to discuss</a:t>
            </a:r>
          </a:p>
          <a:p>
            <a:pPr lvl="1"/>
            <a:r>
              <a:rPr lang="en-US" dirty="0" smtClean="0"/>
              <a:t>Potential</a:t>
            </a:r>
          </a:p>
          <a:p>
            <a:pPr lvl="1"/>
            <a:r>
              <a:rPr lang="en-US" dirty="0" smtClean="0"/>
              <a:t>Skills / Abilities / Strengths</a:t>
            </a:r>
          </a:p>
          <a:p>
            <a:pPr lvl="1"/>
            <a:r>
              <a:rPr lang="en-US" dirty="0" smtClean="0"/>
              <a:t>Dependability</a:t>
            </a:r>
          </a:p>
          <a:p>
            <a:pPr lvl="1"/>
            <a:r>
              <a:rPr lang="en-US" dirty="0" smtClean="0"/>
              <a:t>Consistence</a:t>
            </a:r>
          </a:p>
          <a:p>
            <a:pPr lvl="1"/>
            <a:r>
              <a:rPr lang="en-US" dirty="0" smtClean="0"/>
              <a:t>Character</a:t>
            </a:r>
          </a:p>
          <a:p>
            <a:pPr lvl="1"/>
            <a:r>
              <a:rPr lang="en-US" dirty="0" smtClean="0"/>
              <a:t>Contributions (to school or community)</a:t>
            </a:r>
          </a:p>
          <a:p>
            <a:pPr lvl="1"/>
            <a:r>
              <a:rPr lang="en-US" dirty="0" smtClean="0"/>
              <a:t>Accomplishments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you ultimately recommend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Why are you making this recommendation?</a:t>
            </a:r>
          </a:p>
          <a:p>
            <a:r>
              <a:rPr lang="en-US" dirty="0" smtClean="0"/>
              <a:t>To what degree are you making the recommendation?</a:t>
            </a:r>
          </a:p>
          <a:p>
            <a:pPr lvl="1"/>
            <a:r>
              <a:rPr lang="en-US" dirty="0" smtClean="0"/>
              <a:t>Is the person fit to be a CEO?</a:t>
            </a:r>
          </a:p>
          <a:p>
            <a:pPr lvl="1"/>
            <a:r>
              <a:rPr lang="en-US" dirty="0" smtClean="0"/>
              <a:t>Is the person going to be successful </a:t>
            </a:r>
            <a:r>
              <a:rPr lang="en-US" smtClean="0"/>
              <a:t>in college?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13</TotalTime>
  <Words>179</Words>
  <Application>Microsoft Office PowerPoint</Application>
  <PresentationFormat>On-screen Show (4:3)</PresentationFormat>
  <Paragraphs>31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Oriel</vt:lpstr>
      <vt:lpstr>The Recommendation Letter</vt:lpstr>
      <vt:lpstr>Getting Started</vt:lpstr>
      <vt:lpstr>How you know the individual</vt:lpstr>
      <vt:lpstr>Evaluation of the individual</vt:lpstr>
      <vt:lpstr>Why you ultimately recommend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Recommendation Letter</dc:title>
  <dc:creator> Jason VanEngen</dc:creator>
  <cp:lastModifiedBy> Jason VanEngen</cp:lastModifiedBy>
  <cp:revision>6</cp:revision>
  <dcterms:created xsi:type="dcterms:W3CDTF">2009-08-24T02:08:35Z</dcterms:created>
  <dcterms:modified xsi:type="dcterms:W3CDTF">2009-08-24T02:21:37Z</dcterms:modified>
</cp:coreProperties>
</file>